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53669D-1D75-42BE-B968-2CF4112A3F5A}" type="datetimeFigureOut">
              <a:rPr lang="en-MY" smtClean="0"/>
              <a:pPr/>
              <a:t>3/2/2012</a:t>
            </a:fld>
            <a:endParaRPr lang="en-MY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956B55-3873-467F-9A6B-FC4E2AB625B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458200" cy="1222375"/>
          </a:xfrm>
        </p:spPr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endParaRPr lang="en-MY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malalui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fizikal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 (</a:t>
            </a:r>
            <a:r>
              <a:rPr lang="en-US" dirty="0" err="1" smtClean="0"/>
              <a:t>gemuk</a:t>
            </a:r>
            <a:r>
              <a:rPr lang="en-US" dirty="0" smtClean="0"/>
              <a:t>, </a:t>
            </a:r>
            <a:r>
              <a:rPr lang="en-US" dirty="0" err="1" smtClean="0"/>
              <a:t>kurus</a:t>
            </a:r>
            <a:r>
              <a:rPr lang="en-US" dirty="0" smtClean="0"/>
              <a:t>, </a:t>
            </a:r>
            <a:r>
              <a:rPr lang="en-US" dirty="0" err="1" smtClean="0"/>
              <a:t>cantik</a:t>
            </a:r>
            <a:r>
              <a:rPr lang="en-US" dirty="0" smtClean="0"/>
              <a:t>, </a:t>
            </a:r>
            <a:r>
              <a:rPr lang="en-US" dirty="0" err="1" smtClean="0"/>
              <a:t>kacak,tinggi</a:t>
            </a:r>
            <a:r>
              <a:rPr lang="en-US" dirty="0" smtClean="0"/>
              <a:t>, </a:t>
            </a:r>
            <a:r>
              <a:rPr lang="en-US" dirty="0" err="1" smtClean="0"/>
              <a:t>putih</a:t>
            </a:r>
            <a:r>
              <a:rPr lang="en-US" dirty="0" smtClean="0"/>
              <a:t>,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lain-lain).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jahat</a:t>
            </a:r>
            <a:r>
              <a:rPr lang="en-US" dirty="0" smtClean="0"/>
              <a:t>, </a:t>
            </a:r>
            <a:r>
              <a:rPr lang="en-US" dirty="0" err="1" smtClean="0"/>
              <a:t>penyayang</a:t>
            </a:r>
            <a:r>
              <a:rPr lang="en-US" dirty="0" smtClean="0"/>
              <a:t>, </a:t>
            </a:r>
            <a:r>
              <a:rPr lang="en-US" dirty="0" err="1" smtClean="0"/>
              <a:t>pendendam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lain-lain).</a:t>
            </a:r>
          </a:p>
          <a:p>
            <a:endParaRPr lang="en-MY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Razak</a:t>
            </a:r>
            <a:r>
              <a:rPr lang="en-US" dirty="0" smtClean="0"/>
              <a:t> </a:t>
            </a:r>
            <a:r>
              <a:rPr lang="en-US" dirty="0" err="1" smtClean="0"/>
              <a:t>amat</a:t>
            </a:r>
            <a:r>
              <a:rPr lang="en-US" dirty="0" smtClean="0"/>
              <a:t> </a:t>
            </a:r>
            <a:r>
              <a:rPr lang="en-US" dirty="0" err="1" smtClean="0"/>
              <a:t>menyayangi</a:t>
            </a:r>
            <a:r>
              <a:rPr lang="en-US" dirty="0" smtClean="0"/>
              <a:t> </a:t>
            </a:r>
            <a:r>
              <a:rPr lang="en-US" dirty="0" err="1" smtClean="0"/>
              <a:t>adiknya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Aminah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gadis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Ramlah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kecantikannya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Latihan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Garisi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adjektif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Awie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lelaki</a:t>
            </a:r>
            <a:r>
              <a:rPr lang="en-US" dirty="0" smtClean="0"/>
              <a:t> yang </a:t>
            </a:r>
            <a:r>
              <a:rPr lang="en-US" dirty="0" err="1" smtClean="0"/>
              <a:t>berbadan</a:t>
            </a:r>
            <a:r>
              <a:rPr lang="en-US" dirty="0" smtClean="0"/>
              <a:t> </a:t>
            </a:r>
            <a:r>
              <a:rPr lang="en-US" dirty="0" err="1" smtClean="0"/>
              <a:t>tegap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Mawi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bertanggungjawab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Shila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jelita</a:t>
            </a:r>
            <a:r>
              <a:rPr lang="en-US" dirty="0" smtClean="0"/>
              <a:t> </a:t>
            </a:r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dirty="0" err="1" smtClean="0"/>
              <a:t>abangnya</a:t>
            </a:r>
            <a:r>
              <a:rPr lang="en-US" dirty="0" smtClean="0"/>
              <a:t> pula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lelaki</a:t>
            </a:r>
            <a:r>
              <a:rPr lang="en-US" dirty="0" smtClean="0"/>
              <a:t> yang </a:t>
            </a:r>
            <a:r>
              <a:rPr lang="en-US" dirty="0" err="1" smtClean="0"/>
              <a:t>kacak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Encik</a:t>
            </a:r>
            <a:r>
              <a:rPr lang="en-US" dirty="0" smtClean="0"/>
              <a:t> </a:t>
            </a:r>
            <a:r>
              <a:rPr lang="en-US" dirty="0" err="1" smtClean="0"/>
              <a:t>Rahman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guru yang </a:t>
            </a:r>
            <a:r>
              <a:rPr lang="en-US" dirty="0" err="1" smtClean="0"/>
              <a:t>tegas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makan</a:t>
            </a:r>
            <a:r>
              <a:rPr lang="en-US" dirty="0" smtClean="0"/>
              <a:t>, </a:t>
            </a:r>
            <a:r>
              <a:rPr lang="en-US" dirty="0" err="1" smtClean="0"/>
              <a:t>duduk</a:t>
            </a:r>
            <a:r>
              <a:rPr lang="en-US" dirty="0" smtClean="0"/>
              <a:t>, </a:t>
            </a:r>
            <a:r>
              <a:rPr lang="en-US" dirty="0" err="1" smtClean="0"/>
              <a:t>berlari</a:t>
            </a:r>
            <a:r>
              <a:rPr lang="en-US" dirty="0" smtClean="0"/>
              <a:t>, </a:t>
            </a:r>
            <a:r>
              <a:rPr lang="en-US" dirty="0" err="1" smtClean="0"/>
              <a:t>mengunyah</a:t>
            </a:r>
            <a:r>
              <a:rPr lang="en-US" dirty="0" smtClean="0"/>
              <a:t>, </a:t>
            </a:r>
            <a:r>
              <a:rPr lang="en-US" dirty="0" err="1" smtClean="0"/>
              <a:t>menelan</a:t>
            </a:r>
            <a:r>
              <a:rPr lang="en-US" dirty="0" smtClean="0"/>
              <a:t>, </a:t>
            </a:r>
            <a:r>
              <a:rPr lang="en-US" dirty="0" err="1" smtClean="0"/>
              <a:t>menggigit</a:t>
            </a:r>
            <a:r>
              <a:rPr lang="en-US" dirty="0" smtClean="0"/>
              <a:t>, </a:t>
            </a:r>
            <a:r>
              <a:rPr lang="en-US" dirty="0" err="1" smtClean="0"/>
              <a:t>tolak</a:t>
            </a:r>
            <a:r>
              <a:rPr lang="en-US" dirty="0" smtClean="0"/>
              <a:t>, </a:t>
            </a:r>
            <a:r>
              <a:rPr lang="en-US" dirty="0" err="1" smtClean="0"/>
              <a:t>tekan</a:t>
            </a:r>
            <a:r>
              <a:rPr lang="en-US" dirty="0" smtClean="0"/>
              <a:t>, </a:t>
            </a:r>
            <a:r>
              <a:rPr lang="en-US" dirty="0" err="1" smtClean="0"/>
              <a:t>pijak</a:t>
            </a:r>
            <a:r>
              <a:rPr lang="en-US" dirty="0" smtClean="0"/>
              <a:t>, </a:t>
            </a:r>
            <a:r>
              <a:rPr lang="en-US" dirty="0" err="1" smtClean="0"/>
              <a:t>sepak</a:t>
            </a:r>
            <a:r>
              <a:rPr lang="en-US" dirty="0" smtClean="0"/>
              <a:t>, </a:t>
            </a:r>
            <a:r>
              <a:rPr lang="en-US" dirty="0" err="1" smtClean="0"/>
              <a:t>tendang</a:t>
            </a:r>
            <a:r>
              <a:rPr lang="en-US" dirty="0" smtClean="0"/>
              <a:t>, </a:t>
            </a:r>
            <a:r>
              <a:rPr lang="en-US" dirty="0" err="1" smtClean="0"/>
              <a:t>tulis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MY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baca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Wong De </a:t>
            </a:r>
            <a:r>
              <a:rPr lang="en-US" dirty="0" err="1" smtClean="0"/>
              <a:t>Ong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biskut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Gopal</a:t>
            </a:r>
            <a:r>
              <a:rPr lang="en-US" dirty="0" smtClean="0"/>
              <a:t> </a:t>
            </a:r>
            <a:r>
              <a:rPr lang="en-US" dirty="0" err="1" smtClean="0"/>
              <a:t>menendang</a:t>
            </a:r>
            <a:r>
              <a:rPr lang="en-US" dirty="0" smtClean="0"/>
              <a:t> bola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terbahagi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3 </a:t>
            </a:r>
            <a:r>
              <a:rPr lang="en-US" dirty="0" err="1" smtClean="0"/>
              <a:t>iaitu</a:t>
            </a:r>
            <a:r>
              <a:rPr lang="en-US" dirty="0" smtClean="0"/>
              <a:t>;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US" dirty="0" smtClean="0"/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US" dirty="0" smtClean="0"/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endParaRPr lang="en-US" dirty="0" smtClean="0"/>
          </a:p>
          <a:p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penyambut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melengkapkan</a:t>
            </a:r>
            <a:r>
              <a:rPr lang="en-US" dirty="0" smtClean="0"/>
              <a:t> </a:t>
            </a:r>
            <a:r>
              <a:rPr lang="en-US" dirty="0" err="1" smtClean="0"/>
              <a:t>maksusd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–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Pengetua</a:t>
            </a:r>
            <a:r>
              <a:rPr lang="en-US" dirty="0" smtClean="0"/>
              <a:t> </a:t>
            </a:r>
            <a:r>
              <a:rPr lang="en-US" dirty="0" err="1" smtClean="0"/>
              <a:t>memanggil</a:t>
            </a:r>
            <a:r>
              <a:rPr lang="en-US" dirty="0" smtClean="0"/>
              <a:t> </a:t>
            </a:r>
            <a:r>
              <a:rPr lang="en-US" dirty="0" err="1" smtClean="0"/>
              <a:t>Samad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membuang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Terbahagi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;</a:t>
            </a:r>
            <a:endParaRPr lang="en-MY" dirty="0" smtClean="0"/>
          </a:p>
          <a:p>
            <a:pPr marL="514350" indent="-514350">
              <a:buNone/>
            </a:pPr>
            <a:r>
              <a:rPr lang="en-US" dirty="0" smtClean="0"/>
              <a:t>a)  </a:t>
            </a:r>
            <a:r>
              <a:rPr lang="en-US" dirty="0" err="1" smtClean="0"/>
              <a:t>Awalan</a:t>
            </a:r>
            <a:r>
              <a:rPr lang="en-US" dirty="0" smtClean="0"/>
              <a:t> </a:t>
            </a:r>
            <a:r>
              <a:rPr lang="en-US" dirty="0" err="1" smtClean="0"/>
              <a:t>meN</a:t>
            </a:r>
            <a:r>
              <a:rPr lang="en-US" dirty="0" smtClean="0"/>
              <a:t> – </a:t>
            </a:r>
            <a:r>
              <a:rPr lang="en-US" dirty="0" err="1" smtClean="0"/>
              <a:t>mendayung</a:t>
            </a:r>
            <a:r>
              <a:rPr lang="en-US" dirty="0" smtClean="0"/>
              <a:t>, </a:t>
            </a:r>
            <a:r>
              <a:rPr lang="en-US" dirty="0" err="1" smtClean="0"/>
              <a:t>melarang</a:t>
            </a:r>
            <a:r>
              <a:rPr lang="en-US" dirty="0" smtClean="0"/>
              <a:t>, </a:t>
            </a:r>
            <a:r>
              <a:rPr lang="en-US" dirty="0" err="1" smtClean="0"/>
              <a:t>membawa,meranduk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</a:t>
            </a:r>
          </a:p>
          <a:p>
            <a:pPr marL="514350" indent="-514350">
              <a:buNone/>
            </a:pPr>
            <a:r>
              <a:rPr lang="en-US" dirty="0" smtClean="0"/>
              <a:t>b) </a:t>
            </a:r>
            <a:r>
              <a:rPr lang="en-US" dirty="0" err="1" smtClean="0"/>
              <a:t>Apitan</a:t>
            </a:r>
            <a:r>
              <a:rPr lang="en-US" dirty="0" smtClean="0"/>
              <a:t> men…</a:t>
            </a:r>
            <a:r>
              <a:rPr lang="en-US" dirty="0" err="1" smtClean="0"/>
              <a:t>i</a:t>
            </a:r>
            <a:r>
              <a:rPr lang="en-US" dirty="0" smtClean="0"/>
              <a:t> – </a:t>
            </a:r>
            <a:r>
              <a:rPr lang="en-US" dirty="0" err="1" smtClean="0"/>
              <a:t>mendahului</a:t>
            </a:r>
            <a:r>
              <a:rPr lang="en-US" dirty="0" smtClean="0"/>
              <a:t>, </a:t>
            </a:r>
            <a:r>
              <a:rPr lang="en-US" dirty="0" err="1" smtClean="0"/>
              <a:t>meracuni</a:t>
            </a:r>
            <a:r>
              <a:rPr lang="en-US" dirty="0" smtClean="0"/>
              <a:t>, </a:t>
            </a:r>
            <a:r>
              <a:rPr lang="en-US" dirty="0" err="1" smtClean="0"/>
              <a:t>menghadiahi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 marL="514350" indent="-51435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Apitan</a:t>
            </a:r>
            <a:r>
              <a:rPr lang="en-US" dirty="0" smtClean="0"/>
              <a:t> men…</a:t>
            </a:r>
            <a:r>
              <a:rPr lang="en-US" dirty="0" err="1" smtClean="0"/>
              <a:t>kan</a:t>
            </a:r>
            <a:r>
              <a:rPr lang="en-US" dirty="0" smtClean="0"/>
              <a:t> – </a:t>
            </a:r>
            <a:r>
              <a:rPr lang="en-US" dirty="0" err="1" smtClean="0"/>
              <a:t>menyediakan</a:t>
            </a:r>
            <a:r>
              <a:rPr lang="en-US" dirty="0" smtClean="0"/>
              <a:t>, </a:t>
            </a:r>
            <a:r>
              <a:rPr lang="en-US" dirty="0" err="1" smtClean="0"/>
              <a:t>melengkapkan</a:t>
            </a:r>
            <a:r>
              <a:rPr lang="en-US" dirty="0" smtClean="0"/>
              <a:t>, </a:t>
            </a:r>
            <a:r>
              <a:rPr lang="en-US" dirty="0" err="1" smtClean="0"/>
              <a:t>memerahkan</a:t>
            </a:r>
            <a:r>
              <a:rPr lang="en-US" dirty="0" smtClean="0"/>
              <a:t>, </a:t>
            </a:r>
            <a:r>
              <a:rPr lang="en-US" dirty="0" err="1" smtClean="0"/>
              <a:t>melarikan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 marL="514350" indent="-514350">
              <a:buNone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, </a:t>
            </a:r>
            <a:r>
              <a:rPr lang="en-US" dirty="0" err="1" smtClean="0"/>
              <a:t>minum</a:t>
            </a:r>
            <a:r>
              <a:rPr lang="en-US" dirty="0" smtClean="0"/>
              <a:t>, </a:t>
            </a:r>
            <a:r>
              <a:rPr lang="en-US" dirty="0" err="1" smtClean="0"/>
              <a:t>mohon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berawalan</a:t>
            </a:r>
            <a:r>
              <a:rPr lang="en-US" dirty="0" smtClean="0"/>
              <a:t> </a:t>
            </a:r>
            <a:r>
              <a:rPr lang="en-US" dirty="0" err="1" smtClean="0"/>
              <a:t>meN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–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- </a:t>
            </a:r>
            <a:r>
              <a:rPr lang="en-US" dirty="0" err="1" smtClean="0"/>
              <a:t>Pegawai-pegawai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				  </a:t>
            </a:r>
            <a:r>
              <a:rPr lang="en-US" dirty="0" err="1" smtClean="0"/>
              <a:t>berbincang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–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				</a:t>
            </a:r>
            <a:r>
              <a:rPr lang="en-US" dirty="0" err="1" smtClean="0"/>
              <a:t>berbincang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syarikat</a:t>
            </a:r>
            <a:r>
              <a:rPr lang="en-US" dirty="0" smtClean="0"/>
              <a:t> 		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        -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				 </a:t>
            </a:r>
            <a:r>
              <a:rPr lang="en-US" dirty="0" err="1" smtClean="0"/>
              <a:t>karangan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Garisi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Badrul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badminton.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Razak</a:t>
            </a:r>
            <a:r>
              <a:rPr lang="en-US" dirty="0" smtClean="0"/>
              <a:t> </a:t>
            </a:r>
            <a:r>
              <a:rPr lang="en-US" dirty="0" err="1" smtClean="0"/>
              <a:t>menelefon</a:t>
            </a:r>
            <a:r>
              <a:rPr lang="en-US" dirty="0" smtClean="0"/>
              <a:t> Anis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berbincang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Rafali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adiknya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menangis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</TotalTime>
  <Words>379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Kata Kerja dan Kata Adjektif</vt:lpstr>
      <vt:lpstr>Kata Kerja</vt:lpstr>
      <vt:lpstr>Contoh ayat</vt:lpstr>
      <vt:lpstr>Kata kerja terbahagi kepada 3 iaitu;</vt:lpstr>
      <vt:lpstr>Kata kerja transitif</vt:lpstr>
      <vt:lpstr>Slide 6</vt:lpstr>
      <vt:lpstr>Kata kerja tak transitif</vt:lpstr>
      <vt:lpstr>Slide 8</vt:lpstr>
      <vt:lpstr>Latihan</vt:lpstr>
      <vt:lpstr>Kata Adjektif</vt:lpstr>
      <vt:lpstr>Contoh ayat</vt:lpstr>
      <vt:lpstr>Latihan Garisi kata adjektif yang terdapat dalam ayat di bawah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Kata Kerja dan Kata Adjektif</dc:title>
  <dc:creator>Acer</dc:creator>
  <cp:lastModifiedBy>Acer</cp:lastModifiedBy>
  <cp:revision>4</cp:revision>
  <dcterms:created xsi:type="dcterms:W3CDTF">2012-02-03T07:29:38Z</dcterms:created>
  <dcterms:modified xsi:type="dcterms:W3CDTF">2012-02-03T09:33:10Z</dcterms:modified>
</cp:coreProperties>
</file>