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E843A6D-F639-4864-B3A6-D3DBB18A4AA9}" type="datetimeFigureOut">
              <a:rPr lang="en-MY" smtClean="0"/>
              <a:pPr/>
              <a:t>2/2/2012</a:t>
            </a:fld>
            <a:endParaRPr lang="en-MY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E55710-DE9F-4931-8A38-8ECEDFF84513}" type="slidenum">
              <a:rPr lang="en-MY" smtClean="0"/>
              <a:pPr/>
              <a:t>‹#›</a:t>
            </a:fld>
            <a:endParaRPr lang="en-MY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204864"/>
            <a:ext cx="8458200" cy="1512168"/>
          </a:xfrm>
        </p:spPr>
        <p:txBody>
          <a:bodyPr/>
          <a:lstStyle/>
          <a:p>
            <a:r>
              <a:rPr lang="en-US" dirty="0" smtClean="0"/>
              <a:t>			</a:t>
            </a:r>
            <a:r>
              <a:rPr lang="en-US" sz="7200" dirty="0" smtClean="0"/>
              <a:t>LATAR</a:t>
            </a:r>
            <a:endParaRPr lang="en-MY" sz="7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Latihan</a:t>
            </a:r>
            <a:r>
              <a:rPr lang="en-US" dirty="0" smtClean="0"/>
              <a:t>  -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prosa</a:t>
            </a:r>
            <a:r>
              <a:rPr lang="en-US" dirty="0" smtClean="0"/>
              <a:t> </a:t>
            </a:r>
            <a:r>
              <a:rPr lang="en-US" dirty="0" err="1" smtClean="0"/>
              <a:t>taju`l</a:t>
            </a:r>
            <a:r>
              <a:rPr lang="en-US" dirty="0" smtClean="0"/>
              <a:t> </a:t>
            </a:r>
            <a:r>
              <a:rPr lang="en-US" dirty="0" err="1" smtClean="0"/>
              <a:t>muluk</a:t>
            </a:r>
            <a:r>
              <a:rPr lang="en-US" dirty="0" smtClean="0"/>
              <a:t/>
            </a:r>
            <a:br>
              <a:rPr lang="en-US" dirty="0" smtClean="0"/>
            </a:b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Taju`l</a:t>
            </a:r>
            <a:r>
              <a:rPr lang="en-US" dirty="0" smtClean="0"/>
              <a:t> </a:t>
            </a:r>
            <a:r>
              <a:rPr lang="en-US" dirty="0" err="1" smtClean="0"/>
              <a:t>Muluk</a:t>
            </a:r>
            <a:r>
              <a:rPr lang="en-US" dirty="0" smtClean="0"/>
              <a:t>, </a:t>
            </a:r>
            <a:r>
              <a:rPr lang="en-US" dirty="0" err="1" smtClean="0"/>
              <a:t>tulis</a:t>
            </a:r>
            <a:r>
              <a:rPr lang="en-US" dirty="0" smtClean="0"/>
              <a:t> :</a:t>
            </a:r>
          </a:p>
          <a:p>
            <a:pPr marL="514350" indent="-514350">
              <a:buNone/>
            </a:pPr>
            <a:r>
              <a:rPr lang="en-US" dirty="0" smtClean="0"/>
              <a:t>	A) 2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B) 3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smtClean="0"/>
              <a:t>C) 3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Latar</a:t>
            </a:r>
            <a:r>
              <a:rPr lang="en-US" dirty="0" smtClean="0"/>
              <a:t> =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yang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suasan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Terbahagi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3 </a:t>
            </a:r>
            <a:r>
              <a:rPr lang="en-US" dirty="0" err="1" smtClean="0"/>
              <a:t>bahagian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>
              <a:buNone/>
            </a:pPr>
            <a:endParaRPr lang="en-MY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=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sesebuah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;</a:t>
            </a:r>
          </a:p>
          <a:p>
            <a:pPr lvl="1"/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berlangsungnya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Tempoh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spt. </a:t>
            </a:r>
            <a:r>
              <a:rPr lang="en-US" dirty="0" err="1" smtClean="0"/>
              <a:t>malam</a:t>
            </a:r>
            <a:r>
              <a:rPr lang="en-US" dirty="0" smtClean="0"/>
              <a:t>, </a:t>
            </a:r>
            <a:r>
              <a:rPr lang="en-US" dirty="0" err="1" smtClean="0"/>
              <a:t>pagi</a:t>
            </a:r>
            <a:r>
              <a:rPr lang="en-US" dirty="0" smtClean="0"/>
              <a:t>, </a:t>
            </a:r>
            <a:r>
              <a:rPr lang="en-US" dirty="0" err="1" smtClean="0"/>
              <a:t>siang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, </a:t>
            </a:r>
            <a:r>
              <a:rPr lang="en-US" dirty="0" err="1" smtClean="0"/>
              <a:t>subuh</a:t>
            </a:r>
            <a:r>
              <a:rPr lang="en-US" dirty="0" smtClean="0"/>
              <a:t>, </a:t>
            </a:r>
            <a:r>
              <a:rPr lang="en-US" dirty="0" err="1" smtClean="0"/>
              <a:t>pukul</a:t>
            </a:r>
            <a:r>
              <a:rPr lang="en-US" dirty="0" smtClean="0"/>
              <a:t> 10.00,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  <a:endParaRPr lang="en-MY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negara</a:t>
            </a:r>
            <a:r>
              <a:rPr lang="en-US" dirty="0" smtClean="0"/>
              <a:t> /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–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Kediaman</a:t>
            </a:r>
            <a:r>
              <a:rPr lang="en-US" dirty="0" smtClean="0"/>
              <a:t> </a:t>
            </a:r>
            <a:r>
              <a:rPr lang="en-US" dirty="0" err="1" smtClean="0"/>
              <a:t>watak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watak-watak</a:t>
            </a:r>
            <a:r>
              <a:rPr lang="en-US" dirty="0" smtClean="0"/>
              <a:t> </a:t>
            </a:r>
            <a:r>
              <a:rPr lang="en-US" dirty="0" err="1" smtClean="0"/>
              <a:t>beraksi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329336"/>
          </a:xfrm>
        </p:spPr>
        <p:txBody>
          <a:bodyPr/>
          <a:lstStyle/>
          <a:p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sesebuah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mahupun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watak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–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watak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–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Kesimpulannya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Kewujudan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sesebuah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watak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mengharungi</a:t>
            </a:r>
            <a:r>
              <a:rPr lang="en-US" dirty="0" smtClean="0"/>
              <a:t> </a:t>
            </a:r>
            <a:r>
              <a:rPr lang="en-US" dirty="0" err="1" smtClean="0"/>
              <a:t>pengembaraan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, </a:t>
            </a:r>
            <a:r>
              <a:rPr lang="en-US" dirty="0" err="1" smtClean="0"/>
              <a:t>sesebuah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dipaparkan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LATIHAN </a:t>
            </a:r>
            <a:r>
              <a:rPr lang="en-US" dirty="0" err="1" smtClean="0"/>
              <a:t>NOVEl</a:t>
            </a:r>
            <a:r>
              <a:rPr lang="en-US" dirty="0" smtClean="0"/>
              <a:t> 1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4525963"/>
          </a:xfrm>
        </p:spPr>
        <p:txBody>
          <a:bodyPr/>
          <a:lstStyle/>
          <a:p>
            <a:pPr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sesebuah</a:t>
            </a:r>
            <a:r>
              <a:rPr lang="en-US" dirty="0" smtClean="0"/>
              <a:t> novel,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pelengkap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. </a:t>
            </a:r>
            <a:r>
              <a:rPr lang="en-US" dirty="0" err="1" smtClean="0"/>
              <a:t>Huraikan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latar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novel yang </a:t>
            </a:r>
            <a:r>
              <a:rPr lang="en-US" dirty="0" err="1" smtClean="0"/>
              <a:t>dikaji</a:t>
            </a:r>
            <a:r>
              <a:rPr lang="en-US" dirty="0" smtClean="0"/>
              <a:t> </a:t>
            </a:r>
            <a:r>
              <a:rPr lang="en-US" dirty="0" err="1" smtClean="0"/>
              <a:t>berserta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yang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kewujudan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 (10 </a:t>
            </a:r>
            <a:r>
              <a:rPr lang="en-US" dirty="0" err="1" smtClean="0"/>
              <a:t>Markah</a:t>
            </a:r>
            <a:r>
              <a:rPr lang="en-US" dirty="0" smtClean="0"/>
              <a:t>)</a:t>
            </a:r>
            <a:endParaRPr lang="en-MY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LATIHAN NOVEL 2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Berdasarkan</a:t>
            </a:r>
            <a:r>
              <a:rPr lang="en-US" dirty="0" smtClean="0"/>
              <a:t> novel yang </a:t>
            </a:r>
            <a:r>
              <a:rPr lang="en-US" dirty="0" err="1" smtClean="0"/>
              <a:t>dikaji</a:t>
            </a:r>
            <a:r>
              <a:rPr lang="en-US" dirty="0" smtClean="0"/>
              <a:t>, </a:t>
            </a:r>
            <a:r>
              <a:rPr lang="en-US" dirty="0" err="1" smtClean="0"/>
              <a:t>nyatakan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tragedi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watak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. </a:t>
            </a:r>
            <a:r>
              <a:rPr lang="en-US" dirty="0" err="1" smtClean="0"/>
              <a:t>Jawapan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mestilah</a:t>
            </a:r>
            <a:r>
              <a:rPr lang="en-US" dirty="0" smtClean="0"/>
              <a:t> </a:t>
            </a:r>
            <a:r>
              <a:rPr lang="en-US" dirty="0" err="1" smtClean="0"/>
              <a:t>disertakan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huraian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 (10 </a:t>
            </a:r>
            <a:r>
              <a:rPr lang="en-US" dirty="0" err="1" smtClean="0"/>
              <a:t>Markah</a:t>
            </a:r>
            <a:r>
              <a:rPr lang="en-US" dirty="0" smtClean="0"/>
              <a:t>)</a:t>
            </a:r>
            <a:endParaRPr lang="en-MY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novel 3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Nyatakan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novel yang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kaji</a:t>
            </a:r>
            <a:r>
              <a:rPr lang="en-US" dirty="0" smtClean="0"/>
              <a:t>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mestilah</a:t>
            </a:r>
            <a:r>
              <a:rPr lang="en-US" dirty="0" smtClean="0"/>
              <a:t> </a:t>
            </a:r>
            <a:r>
              <a:rPr lang="en-US" dirty="0" err="1" smtClean="0"/>
              <a:t>disertakan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huraian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. (10 </a:t>
            </a:r>
            <a:r>
              <a:rPr lang="en-US" dirty="0" err="1" smtClean="0"/>
              <a:t>markah</a:t>
            </a:r>
            <a:r>
              <a:rPr lang="en-US" dirty="0" smtClean="0"/>
              <a:t>)</a:t>
            </a:r>
            <a:endParaRPr lang="en-MY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50</TotalTime>
  <Words>275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Trek</vt:lpstr>
      <vt:lpstr>   LATAR</vt:lpstr>
      <vt:lpstr>Maksud Latar</vt:lpstr>
      <vt:lpstr>Latar Masa</vt:lpstr>
      <vt:lpstr>Latar Tempat</vt:lpstr>
      <vt:lpstr>Latar Masyarakat</vt:lpstr>
      <vt:lpstr>Kesimpulannya</vt:lpstr>
      <vt:lpstr>LATIHAN NOVEl 1</vt:lpstr>
      <vt:lpstr>LATIHAN NOVEL 2</vt:lpstr>
      <vt:lpstr>Latihan novel 3</vt:lpstr>
      <vt:lpstr>Latihan  - berdasarkan prosa taju`l muluk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LATAR</dc:title>
  <dc:creator>Acer</dc:creator>
  <cp:lastModifiedBy>Acer</cp:lastModifiedBy>
  <cp:revision>5</cp:revision>
  <dcterms:created xsi:type="dcterms:W3CDTF">2012-02-01T01:30:17Z</dcterms:created>
  <dcterms:modified xsi:type="dcterms:W3CDTF">2012-02-02T09:02:05Z</dcterms:modified>
</cp:coreProperties>
</file>